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EC9531-EF52-46F6-A0CC-81AD3E6FF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410402-B415-4C73-BBC3-5651A4440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C1B3AF-864F-4C26-BD74-5879A04EE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3D248A-C682-4176-B615-9099C484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30AA9B-6605-4E6E-A4F9-4493DF631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619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146A38-AD9E-46AD-8365-34335F1CC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7DB42FC-B9B2-41CE-A873-3113E5EF0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A8D26B-E0B4-4076-81F2-EF1B480DE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698434-35CE-4280-BE16-E1ADAE8B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E1CA3E-3E5F-4E9F-A13F-2D999E6EA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783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1DF4D61-3288-416B-A369-4CE32F738B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D4A3238-D04E-411F-9CCE-ECF40C93B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F772F3-D903-42BE-9AFA-C1078C935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7D6709-4D08-4AAD-A9D8-7E52CA140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0FBCF6-0C4E-4EA8-A34B-869112E8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9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786EBA-3B70-4A88-AD86-877BAB422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34147A-7041-4DDE-8150-0B2D8933A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2C52ED-CA86-4436-BC85-2B5CE4550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391C7F-1B30-4716-BE2B-1E654152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AA7262-4E8E-4350-A8EE-402E7878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02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CF5819-E2D1-461B-A888-B45544E8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E11028-C8EE-4481-8315-9DA5136E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15BD33-0491-4664-954A-31684A3B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235D94-5289-4298-A14A-DE6DA7448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9DA346-F904-41C1-B998-1BE56365E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44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6AFFCF-3E64-4250-A51C-E8677E2E8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4ADB36-32DC-453C-B2BA-13C3912BC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0B02DDD-5304-41E0-AC46-8AA0FDF2B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471343-C11A-438D-91B3-A22C59A7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443BE6D-C51D-4F9B-A0A0-6D9BD1C2D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1AF05A-E739-4F3C-BB37-1B3851C32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46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C99F80-D920-47D5-91B8-2E82C4F53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BD04C0-96C5-4337-8B43-5EEBDB841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75ED4AB-DF48-4654-AFDC-F8E323ADC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F9AA56A-76FF-4037-821E-6269C7787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1F1F603-CCED-497E-97F9-F44164EDA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5F379C9-94C8-4E78-A827-5EAB93D25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BE89266-1D92-48D3-A532-D5B1C591A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231457B-FCFA-41F8-B49C-49F68EB24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50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99F193-B773-4248-961C-31D04C487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DC64C41-9FAE-4A7F-A0A8-2AC8FAB0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95199AD-FD30-49F8-AA8B-40753F82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3269FA9-723F-4FC9-890B-693DE493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80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A370B01-D0B2-4333-81C3-FF423123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B5384FD-0ECE-4A9E-B5F2-498D5063E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1F553A-2FFF-4CCE-8BE4-C897FF55E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759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133449-610E-4E8C-9D01-B11EF381D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6D3B5F-3D7E-46C2-9EFC-1052CDDEC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4A55C05-F208-481A-9B89-B6B37D5DF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5212FE-0FF5-47B7-A2BE-397F950C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0C96A31-EA0C-4B52-98DF-A2D6DC794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4F7A29-D4DE-4FAE-8EFE-FB03CB423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158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075987-479B-4999-8E50-194674098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3AB8A9B-945D-44B5-AB4A-92EF91DCC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5FDF63D-068B-4F8C-86B8-87618FE37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E6C2FF-F6BF-4621-842E-A04EC08F0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99EDDF-804C-49D7-BDD1-2FA3DC493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A01EF38-44FB-40DA-99A5-53BD1AF98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82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186180D-A8AA-4F82-9D1C-7B3FE1D55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B90303B-83B7-4196-9EA8-5FEB5A6D8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11A294-2CEC-4EEA-AFF1-1967489BB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46120-FCD6-434C-8A7F-0DB0E7EA7C13}" type="datetimeFigureOut">
              <a:rPr lang="it-IT" smtClean="0"/>
              <a:t>31/03/2023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54E8FC-D14C-4B43-BD04-6C88B18DB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D643E9-7CD5-4204-9D4A-5C5672BE2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DE907-334D-4676-B67C-9B2C9DE72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007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B4A06B-C981-42C7-A1E6-C81F406955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.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76E705-E70C-4F9E-9D1D-5366EA26C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9912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Savio</dc:creator>
  <cp:lastModifiedBy>Savio</cp:lastModifiedBy>
  <cp:revision>1</cp:revision>
  <dcterms:created xsi:type="dcterms:W3CDTF">2023-03-31T06:14:46Z</dcterms:created>
  <dcterms:modified xsi:type="dcterms:W3CDTF">2023-03-31T06:14:54Z</dcterms:modified>
</cp:coreProperties>
</file>